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0" d="100"/>
          <a:sy n="50" d="100"/>
        </p:scale>
        <p:origin x="48" y="52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Varun Subba </a:t>
            </a:r>
          </a:p>
          <a:p>
            <a:r>
              <a:rPr lang="en-US" dirty="0">
                <a:solidFill>
                  <a:schemeClr val="bg2"/>
                </a:solidFill>
                <a:latin typeface="Abadi"/>
                <a:ea typeface="SF Pro" pitchFamily="2" charset="0"/>
                <a:cs typeface="SF Pro" pitchFamily="2" charset="0"/>
              </a:rPr>
              <a:t>20</a:t>
            </a:r>
            <a:r>
              <a:rPr lang="en-US" baseline="30000" dirty="0">
                <a:solidFill>
                  <a:schemeClr val="bg2"/>
                </a:solidFill>
                <a:latin typeface="Abadi"/>
                <a:ea typeface="SF Pro" pitchFamily="2" charset="0"/>
                <a:cs typeface="SF Pro" pitchFamily="2" charset="0"/>
              </a:rPr>
              <a:t>th</a:t>
            </a:r>
            <a:r>
              <a:rPr lang="en-US" dirty="0">
                <a:solidFill>
                  <a:schemeClr val="bg2"/>
                </a:solidFill>
                <a:latin typeface="Abadi"/>
                <a:ea typeface="SF Pro" pitchFamily="2" charset="0"/>
                <a:cs typeface="SF Pro" pitchFamily="2" charset="0"/>
              </a:rPr>
              <a:t> May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https://github.com/varunsubba/Practice/blob/main/Collecting%20the%20data.ipynb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https://github.com/varunsubba/Practice/blob/main/EDA%20with%20Visualization%20lab.ipynb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10515601" cy="503049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https://github.com/varunsubba/Practice/blob/main/EDA%20with%20SQL%20lab.ipynb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https://github.com/varunsubba/Practice/blob/main/EDA%20with%20Visualization%20lab.ipynb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https://github.com/varunsubba/Practice/blob/main/Machine%20Learning%20Prediction%20lab.ipynb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https://github.com/varunsubba/Practice/blob/main/Collecting%20the%20data.ipynb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https://github.com/varunsubba/Practice/blob/main/Collecting%20the%20data.ipynb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1325</TotalTime>
  <Words>1796</Words>
  <Application>Microsoft Office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varun subba</cp:lastModifiedBy>
  <cp:revision>199</cp:revision>
  <dcterms:created xsi:type="dcterms:W3CDTF">2021-04-29T18:58:34Z</dcterms:created>
  <dcterms:modified xsi:type="dcterms:W3CDTF">2022-05-20T07:30:52Z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